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group of credit cards&#10;&#10;Description automatically generated">
            <a:extLst>
              <a:ext uri="{FF2B5EF4-FFF2-40B4-BE49-F238E27FC236}">
                <a16:creationId xmlns:a16="http://schemas.microsoft.com/office/drawing/2014/main" id="{9B359087-0DBB-DC65-F446-BA2ACB716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redit card with a shield on it&#10;&#10;Description automatically generated">
            <a:extLst>
              <a:ext uri="{FF2B5EF4-FFF2-40B4-BE49-F238E27FC236}">
                <a16:creationId xmlns:a16="http://schemas.microsoft.com/office/drawing/2014/main" id="{5693471E-9370-801A-A2F1-00FA28554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several credit cards">
            <a:extLst>
              <a:ext uri="{FF2B5EF4-FFF2-40B4-BE49-F238E27FC236}">
                <a16:creationId xmlns:a16="http://schemas.microsoft.com/office/drawing/2014/main" id="{C3595938-D62A-5920-5498-700CD7CDB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credit cards&#10;&#10;Description automatically generated">
            <a:extLst>
              <a:ext uri="{FF2B5EF4-FFF2-40B4-BE49-F238E27FC236}">
                <a16:creationId xmlns:a16="http://schemas.microsoft.com/office/drawing/2014/main" id="{BB1858BC-2BFA-0020-BC0C-FD2A5697A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04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redit cards&#10;&#10;Description automatically generated">
            <a:extLst>
              <a:ext uri="{FF2B5EF4-FFF2-40B4-BE49-F238E27FC236}">
                <a16:creationId xmlns:a16="http://schemas.microsoft.com/office/drawing/2014/main" id="{F1E158C1-0A8E-A491-665E-B4F84934F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81"/>
            <a:ext cx="12192000" cy="68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redit card&#10;&#10;Description automatically generated">
            <a:extLst>
              <a:ext uri="{FF2B5EF4-FFF2-40B4-BE49-F238E27FC236}">
                <a16:creationId xmlns:a16="http://schemas.microsoft.com/office/drawing/2014/main" id="{B507ADC3-07CC-E0F1-0D0D-C891389E2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le of credit cards&#10;&#10;Description automatically generated">
            <a:extLst>
              <a:ext uri="{FF2B5EF4-FFF2-40B4-BE49-F238E27FC236}">
                <a16:creationId xmlns:a16="http://schemas.microsoft.com/office/drawing/2014/main" id="{CD7C2DFB-F952-E1F0-63DC-7EE63679A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" y="0"/>
            <a:ext cx="1218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credit card and a check&#10;&#10;Description automatically generated">
            <a:extLst>
              <a:ext uri="{FF2B5EF4-FFF2-40B4-BE49-F238E27FC236}">
                <a16:creationId xmlns:a16="http://schemas.microsoft.com/office/drawing/2014/main" id="{64F6CC03-85AD-34B6-84F7-EAB453CE7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0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credit cards&#10;&#10;Description automatically generated">
            <a:extLst>
              <a:ext uri="{FF2B5EF4-FFF2-40B4-BE49-F238E27FC236}">
                <a16:creationId xmlns:a16="http://schemas.microsoft.com/office/drawing/2014/main" id="{4C9C78FA-37B6-EE10-11FB-CA329788D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hacker with a skull and crossbones on the computer&#10;&#10;Description automatically generated">
            <a:extLst>
              <a:ext uri="{FF2B5EF4-FFF2-40B4-BE49-F238E27FC236}">
                <a16:creationId xmlns:a16="http://schemas.microsoft.com/office/drawing/2014/main" id="{2532264F-C8EB-65AA-B07F-9DFE15F8B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9432E251-7742-983D-32DD-444623CF82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77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C367A-B26E-439F-7A69-E80D80729C1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5C97D-9F7E-DD68-9D22-7AD3C4E5EDC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Brooks</dc:creator>
  <cp:lastModifiedBy>Jason Brooks</cp:lastModifiedBy>
  <cp:revision>1</cp:revision>
  <dcterms:created xsi:type="dcterms:W3CDTF">2024-10-10T23:27:06Z</dcterms:created>
  <dcterms:modified xsi:type="dcterms:W3CDTF">2024-10-10T23:27:21Z</dcterms:modified>
</cp:coreProperties>
</file>